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28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2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8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3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0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245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7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2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52C03-15BF-46AA-AD0A-B3E8713718F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B539D-D63A-4EE0-9594-AC9ED0639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2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54546"/>
            <a:ext cx="7886700" cy="721217"/>
          </a:xfrm>
        </p:spPr>
        <p:txBody>
          <a:bodyPr/>
          <a:lstStyle/>
          <a:p>
            <a:pPr algn="ctr"/>
            <a:r>
              <a:rPr lang="en-US" b="1" dirty="0" smtClean="0"/>
              <a:t>Nerf Gun Competition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875762"/>
            <a:ext cx="7886700" cy="598223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team of 3 or 4. Come up with a name for your team. Tell Mr. Q your team name.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 the following equipment for your team:</a:t>
            </a:r>
          </a:p>
          <a:p>
            <a:pPr lvl="1"/>
            <a:r>
              <a:rPr lang="en-US" dirty="0" smtClean="0"/>
              <a:t>1 Nerf gun. Remember the number on the bottom – they all fire slightly differently.</a:t>
            </a:r>
          </a:p>
          <a:p>
            <a:pPr lvl="1"/>
            <a:r>
              <a:rPr lang="en-US" dirty="0" smtClean="0"/>
              <a:t>1 dart from Mr. Q. Don’t get your dart mixed up with another team’s – they all fire slightly differently.</a:t>
            </a:r>
          </a:p>
          <a:p>
            <a:pPr lvl="1"/>
            <a:r>
              <a:rPr lang="en-US" dirty="0" smtClean="0"/>
              <a:t>1 tape measure.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an elevated area in the school and fire your dart horizontally from this location. Measure how far it went (horizontally) before contacting the ground.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sure your experiment is </a:t>
            </a:r>
            <a:r>
              <a:rPr lang="en-US" b="1" dirty="0" smtClean="0"/>
              <a:t>accurate</a:t>
            </a:r>
            <a:r>
              <a:rPr lang="en-US" dirty="0" smtClean="0"/>
              <a:t> and </a:t>
            </a:r>
            <a:r>
              <a:rPr lang="en-US" b="1" dirty="0" smtClean="0"/>
              <a:t>repeatable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Calculate the velocity your dart had when it left the gun. Remember this number for tomorrow.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631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 smtClean="0"/>
              <a:t>Nerf Gun Competition (Part 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9501"/>
            <a:ext cx="7886700" cy="166233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chart below shows how far away your target will be. Calculate </a:t>
            </a:r>
            <a:r>
              <a:rPr lang="en-US" dirty="0" smtClean="0"/>
              <a:t>how much your dart will drop over this distance, so you can predict exactly what height it will hit the wall at.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62236"/>
              </p:ext>
            </p:extLst>
          </p:nvPr>
        </p:nvGraphicFramePr>
        <p:xfrm>
          <a:off x="1408090" y="2781837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Muzzle Velocity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Distance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Purge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Chips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13.95 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Bananas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15.95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Mystery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12.79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Nine </a:t>
                      </a:r>
                      <a:r>
                        <a:rPr lang="en-US" dirty="0" err="1" smtClean="0"/>
                        <a:t>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15.94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5.0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Numero</a:t>
                      </a:r>
                      <a:r>
                        <a:rPr lang="en-US" baseline="0" dirty="0" smtClean="0"/>
                        <a:t> Uno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22.05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6.1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Institute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16.85 m/s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5.7 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Creeper Gang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 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0057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230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Nerf Gun Competition</vt:lpstr>
      <vt:lpstr>Nerf Gun Competition (Part 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Nerf Gun Competition</dc:title>
  <dc:creator>Adam Quiring</dc:creator>
  <cp:lastModifiedBy>Adam Quiring</cp:lastModifiedBy>
  <cp:revision>7</cp:revision>
  <dcterms:created xsi:type="dcterms:W3CDTF">2017-10-31T15:37:27Z</dcterms:created>
  <dcterms:modified xsi:type="dcterms:W3CDTF">2017-11-01T23:40:01Z</dcterms:modified>
</cp:coreProperties>
</file>