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7"/>
          </a:xfrm>
          <a:prstGeom prst="rect">
            <a:avLst/>
          </a:prstGeom>
        </p:spPr>
        <p:txBody>
          <a:bodyPr vert="horz" lIns="93276" tIns="46638" rIns="93276" bIns="4663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7"/>
          </a:xfrm>
          <a:prstGeom prst="rect">
            <a:avLst/>
          </a:prstGeom>
        </p:spPr>
        <p:txBody>
          <a:bodyPr vert="horz" lIns="93276" tIns="46638" rIns="93276" bIns="46638" rtlCol="0"/>
          <a:lstStyle>
            <a:lvl1pPr algn="r">
              <a:defRPr sz="1200"/>
            </a:lvl1pPr>
          </a:lstStyle>
          <a:p>
            <a:fld id="{430459AC-1045-4CD9-84FC-AC6FC298E136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6" tIns="46638" rIns="93276" bIns="4663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7"/>
          </a:xfrm>
          <a:prstGeom prst="rect">
            <a:avLst/>
          </a:prstGeom>
        </p:spPr>
        <p:txBody>
          <a:bodyPr vert="horz" lIns="93276" tIns="46638" rIns="93276" bIns="466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7"/>
          </a:xfrm>
          <a:prstGeom prst="rect">
            <a:avLst/>
          </a:prstGeom>
        </p:spPr>
        <p:txBody>
          <a:bodyPr vert="horz" lIns="93276" tIns="46638" rIns="93276" bIns="4663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3"/>
            <a:ext cx="3041968" cy="465297"/>
          </a:xfrm>
          <a:prstGeom prst="rect">
            <a:avLst/>
          </a:prstGeom>
        </p:spPr>
        <p:txBody>
          <a:bodyPr vert="horz" lIns="93276" tIns="46638" rIns="93276" bIns="46638" rtlCol="0" anchor="b"/>
          <a:lstStyle>
            <a:lvl1pPr algn="r">
              <a:defRPr sz="1200"/>
            </a:lvl1pPr>
          </a:lstStyle>
          <a:p>
            <a:fld id="{03154A05-CDE9-4C8B-8B04-EAF11D298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85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54A05-CDE9-4C8B-8B04-EAF11D29876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64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393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74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04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75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05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03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3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5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57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338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75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6499-94B3-4831-A4A7-6F641DE69C02}" type="datetimeFigureOut">
              <a:rPr lang="en-CA" smtClean="0"/>
              <a:t>11/06/2018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1C05-D9AA-46A8-AD9D-44A5C3532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3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000" b="1" dirty="0" smtClean="0"/>
              <a:t>Star Classification</a:t>
            </a:r>
            <a:endParaRPr lang="en-CA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Sorting stars by their properties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165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What Other Stars are Close To Us?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Watch YouTube video “Big Bang Theory – Sheldon lists the nearest </a:t>
            </a:r>
            <a:r>
              <a:rPr lang="en-CA" sz="2800" dirty="0"/>
              <a:t>s</a:t>
            </a:r>
            <a:r>
              <a:rPr lang="en-CA" sz="2800" dirty="0" smtClean="0"/>
              <a:t>tars”.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591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Why Are the Stars in </a:t>
            </a:r>
            <a:r>
              <a:rPr lang="en-CA" sz="4400" dirty="0"/>
              <a:t>O</a:t>
            </a:r>
            <a:r>
              <a:rPr lang="en-CA" sz="4400" dirty="0" smtClean="0"/>
              <a:t>rion </a:t>
            </a:r>
            <a:r>
              <a:rPr lang="en-CA" sz="4400" dirty="0"/>
              <a:t>D</a:t>
            </a:r>
            <a:r>
              <a:rPr lang="en-CA" sz="4400" dirty="0" smtClean="0"/>
              <a:t>ifferent </a:t>
            </a:r>
            <a:r>
              <a:rPr lang="en-CA" sz="4400" dirty="0"/>
              <a:t>C</a:t>
            </a:r>
            <a:r>
              <a:rPr lang="en-CA" sz="4400" dirty="0" smtClean="0"/>
              <a:t>olours?</a:t>
            </a:r>
            <a:endParaRPr lang="en-CA" sz="4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752600"/>
            <a:ext cx="4762872" cy="5105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The colour of a star is determined by its 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______________________.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Red stars are____________.</a:t>
            </a:r>
            <a:br>
              <a:rPr lang="en-CA" sz="2800" dirty="0" smtClean="0"/>
            </a:br>
            <a:r>
              <a:rPr lang="en-CA" sz="2800" dirty="0" smtClean="0"/>
              <a:t>(e.g. Betelgeuse – top left)</a:t>
            </a:r>
            <a:br>
              <a:rPr lang="en-CA" sz="2800" dirty="0" smtClean="0"/>
            </a:br>
            <a:endParaRPr lang="en-CA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Blue stars are ___________.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The in-between colours are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_______________________</a:t>
            </a:r>
            <a:r>
              <a:rPr lang="en-CA" sz="2800" dirty="0"/>
              <a:t/>
            </a:r>
            <a:br>
              <a:rPr lang="en-CA" sz="2800" dirty="0"/>
            </a:br>
            <a:r>
              <a:rPr lang="en-CA" sz="2800" dirty="0" smtClean="0"/>
              <a:t>(from coldest to hottest).</a:t>
            </a:r>
            <a:endParaRPr lang="en-CA" sz="2800" dirty="0"/>
          </a:p>
        </p:txBody>
      </p:sp>
      <p:pic>
        <p:nvPicPr>
          <p:cNvPr id="1034" name="Picture 10" descr="http://scienceblogs.com/startswithabang/files/2009/12/orion_Large-e-mail-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t="10732" r="19637" b="9712"/>
          <a:stretch/>
        </p:blipFill>
        <p:spPr bwMode="auto">
          <a:xfrm>
            <a:off x="5148064" y="1484784"/>
            <a:ext cx="3744416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rvprolexingtonsc.files.wordpress.com/2011/12/candle_fl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36526"/>
            <a:ext cx="10748888" cy="71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9780"/>
            <a:ext cx="8998770" cy="575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>
            <a:normAutofit/>
          </a:bodyPr>
          <a:lstStyle/>
          <a:p>
            <a:r>
              <a:rPr lang="en-CA" sz="4400" dirty="0" smtClean="0"/>
              <a:t>HR Diagram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6340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Understanding HR Diagrams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5400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i="1" dirty="0" smtClean="0"/>
              <a:t>Luminosity</a:t>
            </a:r>
            <a:r>
              <a:rPr lang="en-CA" sz="2800" dirty="0" smtClean="0"/>
              <a:t>, </a:t>
            </a:r>
            <a:r>
              <a:rPr lang="en-CA" sz="2800" i="1" dirty="0" smtClean="0"/>
              <a:t>intrinsic brightness</a:t>
            </a:r>
            <a:r>
              <a:rPr lang="en-CA" sz="2800" dirty="0" smtClean="0"/>
              <a:t>, and </a:t>
            </a:r>
            <a:r>
              <a:rPr lang="en-CA" sz="2800" i="1" dirty="0" smtClean="0"/>
              <a:t>absolute magnitude </a:t>
            </a:r>
            <a:br>
              <a:rPr lang="en-CA" sz="2800" i="1" dirty="0" smtClean="0"/>
            </a:br>
            <a:r>
              <a:rPr lang="en-CA" sz="2800" i="1" dirty="0" smtClean="0"/>
              <a:t/>
            </a:r>
            <a:br>
              <a:rPr lang="en-CA" sz="2800" i="1" dirty="0" smtClean="0"/>
            </a:br>
            <a:r>
              <a:rPr lang="en-CA" sz="2800" dirty="0" smtClean="0"/>
              <a:t>refer to_______________________________________.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Apparent brightness refers to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____________________________________________</a:t>
            </a:r>
            <a:br>
              <a:rPr lang="en-CA" sz="2800" dirty="0" smtClean="0"/>
            </a:br>
            <a:r>
              <a:rPr lang="en-CA" sz="2800" dirty="0" smtClean="0"/>
              <a:t>from where it’s viewed.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Our sun has a luminosity of ____ and all other stars are compared to that.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Star temperatures are measured in ________________.</a:t>
            </a:r>
            <a:r>
              <a:rPr lang="en-CA" sz="2800" dirty="0"/>
              <a:t/>
            </a:r>
            <a:br>
              <a:rPr lang="en-CA" sz="2800" dirty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000" dirty="0" smtClean="0"/>
              <a:t>_______K – Water freezes; ______K – Water boils; ____K – atoms stop moving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057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Sixty Symbols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373563"/>
          </a:xfrm>
        </p:spPr>
        <p:txBody>
          <a:bodyPr>
            <a:noAutofit/>
          </a:bodyPr>
          <a:lstStyle/>
          <a:p>
            <a:r>
              <a:rPr lang="en-CA" sz="2800" dirty="0" smtClean="0"/>
              <a:t>Watch the YouTube video “Star Classification: Sixty Symbols”.</a:t>
            </a:r>
          </a:p>
          <a:p>
            <a:r>
              <a:rPr lang="en-CA" sz="2800" dirty="0" smtClean="0"/>
              <a:t>Answer the following questions:</a:t>
            </a:r>
            <a:endParaRPr lang="en-CA" sz="2800" dirty="0"/>
          </a:p>
          <a:p>
            <a:pPr marL="457200" indent="-457200">
              <a:buFont typeface="+mj-lt"/>
              <a:buAutoNum type="arabicPeriod"/>
            </a:pPr>
            <a:r>
              <a:rPr lang="en-CA" sz="2800" dirty="0" smtClean="0"/>
              <a:t>What is the official classification for our Sun?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endParaRPr lang="en-CA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800" dirty="0" smtClean="0"/>
              <a:t>What is the current letter classification (from blue to red)? What is the mnemonic used to remember it?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endParaRPr lang="en-CA" sz="2800" dirty="0" smtClean="0"/>
          </a:p>
          <a:p>
            <a:pPr marL="457200" indent="-457200">
              <a:buFont typeface="+mj-lt"/>
              <a:buAutoNum type="arabicPeriod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261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Visiting </a:t>
            </a:r>
            <a:r>
              <a:rPr lang="en-CA" sz="4400" dirty="0"/>
              <a:t>O</a:t>
            </a:r>
            <a:r>
              <a:rPr lang="en-CA" sz="4400" dirty="0" smtClean="0"/>
              <a:t>ur Star Neighbours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184576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The nearest star system to ours is _______________ 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at a distance of _____________________.</a:t>
            </a:r>
          </a:p>
          <a:p>
            <a:r>
              <a:rPr lang="en-CA" sz="2800" dirty="0" smtClean="0"/>
              <a:t>It consists of three stars: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800" dirty="0" smtClean="0"/>
              <a:t>Alpha Centauri 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800" dirty="0" smtClean="0"/>
              <a:t>Alpha Centauri B</a:t>
            </a:r>
            <a:br>
              <a:rPr lang="en-CA" sz="2800" dirty="0" smtClean="0"/>
            </a:br>
            <a:endParaRPr lang="en-CA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CA" sz="2800" dirty="0" smtClean="0"/>
              <a:t>_______________________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The first two are </a:t>
            </a:r>
            <a:r>
              <a:rPr lang="en-CA" sz="2800" dirty="0" smtClean="0"/>
              <a:t>main sequence </a:t>
            </a:r>
            <a:r>
              <a:rPr lang="en-CA" sz="2800" dirty="0" smtClean="0"/>
              <a:t>stars that orbit each other. </a:t>
            </a:r>
            <a:r>
              <a:rPr lang="en-CA" sz="2800" dirty="0" smtClean="0"/>
              <a:t>They appear to the naked eye as one star.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The third is a red dwarf that </a:t>
            </a:r>
            <a:r>
              <a:rPr lang="en-CA" sz="2800" i="1" dirty="0" smtClean="0"/>
              <a:t>probably</a:t>
            </a:r>
            <a:r>
              <a:rPr lang="en-CA" sz="2800" dirty="0" smtClean="0"/>
              <a:t> orbits the other two.</a:t>
            </a:r>
            <a:endParaRPr lang="en-CA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Alpha Centauri B is orbited by its own planet.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7209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pload.wikimedia.org/wikipedia/commons/d/da/Artist%E2%80%99s_impression_of_the_planet_around_Alpha_Centauri_B_(Annotated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"/>
            <a:ext cx="11247042" cy="70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Can We </a:t>
            </a:r>
            <a:r>
              <a:rPr lang="en-CA" sz="4400" dirty="0"/>
              <a:t>G</a:t>
            </a:r>
            <a:r>
              <a:rPr lang="en-CA" sz="4400" dirty="0" smtClean="0"/>
              <a:t>et to Alpha </a:t>
            </a:r>
            <a:r>
              <a:rPr lang="en-CA" sz="4400" dirty="0"/>
              <a:t>C</a:t>
            </a:r>
            <a:r>
              <a:rPr lang="en-CA" sz="4400" dirty="0" smtClean="0"/>
              <a:t>entauri?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Watch the YouTube Video “Can We Get to Alpha Centauri”.</a:t>
            </a:r>
          </a:p>
          <a:p>
            <a:r>
              <a:rPr lang="en-CA" sz="2800" dirty="0" smtClean="0"/>
              <a:t>Answer the following question:</a:t>
            </a:r>
          </a:p>
          <a:p>
            <a:endParaRPr lang="en-CA" sz="2800" dirty="0"/>
          </a:p>
          <a:p>
            <a:pPr marL="457200" indent="-457200">
              <a:buFont typeface="+mj-lt"/>
              <a:buAutoNum type="arabicPeriod"/>
            </a:pPr>
            <a:r>
              <a:rPr lang="en-CA" sz="2800" dirty="0" smtClean="0"/>
              <a:t>What are some problems with sending a space probe to Alpha </a:t>
            </a:r>
            <a:r>
              <a:rPr lang="en-CA" sz="2800" dirty="0" err="1" smtClean="0"/>
              <a:t>centauri</a:t>
            </a:r>
            <a:r>
              <a:rPr lang="en-CA" sz="28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569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137</Words>
  <Application>Microsoft Office PowerPoint</Application>
  <PresentationFormat>On-screen Show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Star Classification</vt:lpstr>
      <vt:lpstr>Why Are the Stars in Orion Different Colours?</vt:lpstr>
      <vt:lpstr>PowerPoint Presentation</vt:lpstr>
      <vt:lpstr>HR Diagram</vt:lpstr>
      <vt:lpstr>Understanding HR Diagrams</vt:lpstr>
      <vt:lpstr>Sixty Symbols</vt:lpstr>
      <vt:lpstr>Visiting Our Star Neighbours</vt:lpstr>
      <vt:lpstr>PowerPoint Presentation</vt:lpstr>
      <vt:lpstr>Can We Get to Alpha Centauri?</vt:lpstr>
      <vt:lpstr>What Other Stars are Close To Us?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Classification</dc:title>
  <dc:creator>Adam Quiring</dc:creator>
  <cp:lastModifiedBy>Adam Quiring</cp:lastModifiedBy>
  <cp:revision>37</cp:revision>
  <cp:lastPrinted>2018-06-11T18:14:06Z</cp:lastPrinted>
  <dcterms:created xsi:type="dcterms:W3CDTF">2015-10-06T02:59:40Z</dcterms:created>
  <dcterms:modified xsi:type="dcterms:W3CDTF">2018-06-11T18:19:46Z</dcterms:modified>
</cp:coreProperties>
</file>